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2" r:id="rId3"/>
    <p:sldId id="263" r:id="rId4"/>
    <p:sldId id="264" r:id="rId5"/>
    <p:sldId id="267" r:id="rId6"/>
    <p:sldId id="268" r:id="rId7"/>
    <p:sldId id="265" r:id="rId8"/>
    <p:sldId id="269" r:id="rId9"/>
    <p:sldId id="266" r:id="rId10"/>
    <p:sldId id="270" r:id="rId11"/>
    <p:sldId id="271" r:id="rId12"/>
    <p:sldId id="27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796D9-D9F3-4193-A87E-C14B4FBC8A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7F4E5-5D42-4A0D-8374-FDB7C2F459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5045B3-8E8E-4CA1-95AF-7C20DD674ABC}"/>
              </a:ext>
            </a:extLst>
          </p:cNvPr>
          <p:cNvSpPr>
            <a:spLocks noGrp="1"/>
          </p:cNvSpPr>
          <p:nvPr>
            <p:ph type="dt" sz="half" idx="10"/>
          </p:nvPr>
        </p:nvSpPr>
        <p:spPr/>
        <p:txBody>
          <a:bodyPr/>
          <a:lstStyle/>
          <a:p>
            <a:fld id="{7D986E2D-592C-49AD-8BDB-E8DC9B25BDA8}" type="datetimeFigureOut">
              <a:rPr lang="en-US" smtClean="0"/>
              <a:t>11/4/2021</a:t>
            </a:fld>
            <a:endParaRPr lang="en-US"/>
          </a:p>
        </p:txBody>
      </p:sp>
      <p:sp>
        <p:nvSpPr>
          <p:cNvPr id="5" name="Footer Placeholder 4">
            <a:extLst>
              <a:ext uri="{FF2B5EF4-FFF2-40B4-BE49-F238E27FC236}">
                <a16:creationId xmlns:a16="http://schemas.microsoft.com/office/drawing/2014/main" id="{6C5BEF3F-8E61-432B-8291-75C565DD6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D39D7E-2D1F-4630-91CF-D9CB977DE45F}"/>
              </a:ext>
            </a:extLst>
          </p:cNvPr>
          <p:cNvSpPr>
            <a:spLocks noGrp="1"/>
          </p:cNvSpPr>
          <p:nvPr>
            <p:ph type="sldNum" sz="quarter" idx="12"/>
          </p:nvPr>
        </p:nvSpPr>
        <p:spPr/>
        <p:txBody>
          <a:bodyPr/>
          <a:lstStyle/>
          <a:p>
            <a:fld id="{233838F3-14A2-44DF-B84B-C92CBDBE199F}" type="slidenum">
              <a:rPr lang="en-US" smtClean="0"/>
              <a:t>‹#›</a:t>
            </a:fld>
            <a:endParaRPr lang="en-US"/>
          </a:p>
        </p:txBody>
      </p:sp>
    </p:spTree>
    <p:extLst>
      <p:ext uri="{BB962C8B-B14F-4D97-AF65-F5344CB8AC3E}">
        <p14:creationId xmlns:p14="http://schemas.microsoft.com/office/powerpoint/2010/main" val="51329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A6DD4-E0ED-4C9A-877F-F7A8AB19BB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64BA4-E9B1-4004-8E33-C3A42C45DB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031C9-5E0B-4DF0-B72C-A958A86FE144}"/>
              </a:ext>
            </a:extLst>
          </p:cNvPr>
          <p:cNvSpPr>
            <a:spLocks noGrp="1"/>
          </p:cNvSpPr>
          <p:nvPr>
            <p:ph type="dt" sz="half" idx="10"/>
          </p:nvPr>
        </p:nvSpPr>
        <p:spPr/>
        <p:txBody>
          <a:bodyPr/>
          <a:lstStyle/>
          <a:p>
            <a:fld id="{7D986E2D-592C-49AD-8BDB-E8DC9B25BDA8}" type="datetimeFigureOut">
              <a:rPr lang="en-US" smtClean="0"/>
              <a:t>11/4/2021</a:t>
            </a:fld>
            <a:endParaRPr lang="en-US"/>
          </a:p>
        </p:txBody>
      </p:sp>
      <p:sp>
        <p:nvSpPr>
          <p:cNvPr id="5" name="Footer Placeholder 4">
            <a:extLst>
              <a:ext uri="{FF2B5EF4-FFF2-40B4-BE49-F238E27FC236}">
                <a16:creationId xmlns:a16="http://schemas.microsoft.com/office/drawing/2014/main" id="{0DCFF2DA-CBF0-4366-A99B-2CA2BC831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164CD-60CC-4FE8-B08E-E8B101427FDC}"/>
              </a:ext>
            </a:extLst>
          </p:cNvPr>
          <p:cNvSpPr>
            <a:spLocks noGrp="1"/>
          </p:cNvSpPr>
          <p:nvPr>
            <p:ph type="sldNum" sz="quarter" idx="12"/>
          </p:nvPr>
        </p:nvSpPr>
        <p:spPr/>
        <p:txBody>
          <a:bodyPr/>
          <a:lstStyle/>
          <a:p>
            <a:fld id="{233838F3-14A2-44DF-B84B-C92CBDBE199F}" type="slidenum">
              <a:rPr lang="en-US" smtClean="0"/>
              <a:t>‹#›</a:t>
            </a:fld>
            <a:endParaRPr lang="en-US"/>
          </a:p>
        </p:txBody>
      </p:sp>
    </p:spTree>
    <p:extLst>
      <p:ext uri="{BB962C8B-B14F-4D97-AF65-F5344CB8AC3E}">
        <p14:creationId xmlns:p14="http://schemas.microsoft.com/office/powerpoint/2010/main" val="2007044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E10491-6E7C-421C-B61D-AF595342C0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0448FC-299E-4DA5-88C3-28619CF938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7B3A3-060E-485B-8818-1A8FDA895AA5}"/>
              </a:ext>
            </a:extLst>
          </p:cNvPr>
          <p:cNvSpPr>
            <a:spLocks noGrp="1"/>
          </p:cNvSpPr>
          <p:nvPr>
            <p:ph type="dt" sz="half" idx="10"/>
          </p:nvPr>
        </p:nvSpPr>
        <p:spPr/>
        <p:txBody>
          <a:bodyPr/>
          <a:lstStyle/>
          <a:p>
            <a:fld id="{7D986E2D-592C-49AD-8BDB-E8DC9B25BDA8}" type="datetimeFigureOut">
              <a:rPr lang="en-US" smtClean="0"/>
              <a:t>11/4/2021</a:t>
            </a:fld>
            <a:endParaRPr lang="en-US"/>
          </a:p>
        </p:txBody>
      </p:sp>
      <p:sp>
        <p:nvSpPr>
          <p:cNvPr id="5" name="Footer Placeholder 4">
            <a:extLst>
              <a:ext uri="{FF2B5EF4-FFF2-40B4-BE49-F238E27FC236}">
                <a16:creationId xmlns:a16="http://schemas.microsoft.com/office/drawing/2014/main" id="{B344CD64-B359-4024-893D-76AA9E83C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9A2CD-5B96-4289-A120-F2E36029A264}"/>
              </a:ext>
            </a:extLst>
          </p:cNvPr>
          <p:cNvSpPr>
            <a:spLocks noGrp="1"/>
          </p:cNvSpPr>
          <p:nvPr>
            <p:ph type="sldNum" sz="quarter" idx="12"/>
          </p:nvPr>
        </p:nvSpPr>
        <p:spPr/>
        <p:txBody>
          <a:bodyPr/>
          <a:lstStyle/>
          <a:p>
            <a:fld id="{233838F3-14A2-44DF-B84B-C92CBDBE199F}" type="slidenum">
              <a:rPr lang="en-US" smtClean="0"/>
              <a:t>‹#›</a:t>
            </a:fld>
            <a:endParaRPr lang="en-US"/>
          </a:p>
        </p:txBody>
      </p:sp>
    </p:spTree>
    <p:extLst>
      <p:ext uri="{BB962C8B-B14F-4D97-AF65-F5344CB8AC3E}">
        <p14:creationId xmlns:p14="http://schemas.microsoft.com/office/powerpoint/2010/main" val="1415876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CBB65-DBF5-4363-BC27-72766A78B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395856-6FA2-4013-8769-724E5BCF3C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8FF46-3628-4E3E-A459-FD6CDAAEF9FB}"/>
              </a:ext>
            </a:extLst>
          </p:cNvPr>
          <p:cNvSpPr>
            <a:spLocks noGrp="1"/>
          </p:cNvSpPr>
          <p:nvPr>
            <p:ph type="dt" sz="half" idx="10"/>
          </p:nvPr>
        </p:nvSpPr>
        <p:spPr/>
        <p:txBody>
          <a:bodyPr/>
          <a:lstStyle/>
          <a:p>
            <a:fld id="{7D986E2D-592C-49AD-8BDB-E8DC9B25BDA8}" type="datetimeFigureOut">
              <a:rPr lang="en-US" smtClean="0"/>
              <a:t>11/4/2021</a:t>
            </a:fld>
            <a:endParaRPr lang="en-US"/>
          </a:p>
        </p:txBody>
      </p:sp>
      <p:sp>
        <p:nvSpPr>
          <p:cNvPr id="5" name="Footer Placeholder 4">
            <a:extLst>
              <a:ext uri="{FF2B5EF4-FFF2-40B4-BE49-F238E27FC236}">
                <a16:creationId xmlns:a16="http://schemas.microsoft.com/office/drawing/2014/main" id="{C2FDCDE7-3A28-4B7C-92C5-3962B7EA80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F3EA2-3418-4155-A990-2608137C5C94}"/>
              </a:ext>
            </a:extLst>
          </p:cNvPr>
          <p:cNvSpPr>
            <a:spLocks noGrp="1"/>
          </p:cNvSpPr>
          <p:nvPr>
            <p:ph type="sldNum" sz="quarter" idx="12"/>
          </p:nvPr>
        </p:nvSpPr>
        <p:spPr/>
        <p:txBody>
          <a:bodyPr/>
          <a:lstStyle/>
          <a:p>
            <a:fld id="{233838F3-14A2-44DF-B84B-C92CBDBE199F}" type="slidenum">
              <a:rPr lang="en-US" smtClean="0"/>
              <a:t>‹#›</a:t>
            </a:fld>
            <a:endParaRPr lang="en-US"/>
          </a:p>
        </p:txBody>
      </p:sp>
    </p:spTree>
    <p:extLst>
      <p:ext uri="{BB962C8B-B14F-4D97-AF65-F5344CB8AC3E}">
        <p14:creationId xmlns:p14="http://schemas.microsoft.com/office/powerpoint/2010/main" val="238080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3C710-CA31-4DE4-A040-7F37A78E05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4720E8-382C-45EE-A719-9CED45496B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B5474F-4198-4630-A12B-C4E49D0A65AB}"/>
              </a:ext>
            </a:extLst>
          </p:cNvPr>
          <p:cNvSpPr>
            <a:spLocks noGrp="1"/>
          </p:cNvSpPr>
          <p:nvPr>
            <p:ph type="dt" sz="half" idx="10"/>
          </p:nvPr>
        </p:nvSpPr>
        <p:spPr/>
        <p:txBody>
          <a:bodyPr/>
          <a:lstStyle/>
          <a:p>
            <a:fld id="{7D986E2D-592C-49AD-8BDB-E8DC9B25BDA8}" type="datetimeFigureOut">
              <a:rPr lang="en-US" smtClean="0"/>
              <a:t>11/4/2021</a:t>
            </a:fld>
            <a:endParaRPr lang="en-US"/>
          </a:p>
        </p:txBody>
      </p:sp>
      <p:sp>
        <p:nvSpPr>
          <p:cNvPr id="5" name="Footer Placeholder 4">
            <a:extLst>
              <a:ext uri="{FF2B5EF4-FFF2-40B4-BE49-F238E27FC236}">
                <a16:creationId xmlns:a16="http://schemas.microsoft.com/office/drawing/2014/main" id="{375AB816-6D4C-4EC0-9E4E-9236E4DDA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20978-7B35-4A32-9313-A511712D9416}"/>
              </a:ext>
            </a:extLst>
          </p:cNvPr>
          <p:cNvSpPr>
            <a:spLocks noGrp="1"/>
          </p:cNvSpPr>
          <p:nvPr>
            <p:ph type="sldNum" sz="quarter" idx="12"/>
          </p:nvPr>
        </p:nvSpPr>
        <p:spPr/>
        <p:txBody>
          <a:bodyPr/>
          <a:lstStyle/>
          <a:p>
            <a:fld id="{233838F3-14A2-44DF-B84B-C92CBDBE199F}" type="slidenum">
              <a:rPr lang="en-US" smtClean="0"/>
              <a:t>‹#›</a:t>
            </a:fld>
            <a:endParaRPr lang="en-US"/>
          </a:p>
        </p:txBody>
      </p:sp>
    </p:spTree>
    <p:extLst>
      <p:ext uri="{BB962C8B-B14F-4D97-AF65-F5344CB8AC3E}">
        <p14:creationId xmlns:p14="http://schemas.microsoft.com/office/powerpoint/2010/main" val="7219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FEA7-DAC8-427F-AA8B-823A0E2F54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AFCE3E-B36D-44E4-8A29-E657587F12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589378-1B09-4339-ADB0-F24160F814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926C07-140B-4A86-B02C-4FA826E5242C}"/>
              </a:ext>
            </a:extLst>
          </p:cNvPr>
          <p:cNvSpPr>
            <a:spLocks noGrp="1"/>
          </p:cNvSpPr>
          <p:nvPr>
            <p:ph type="dt" sz="half" idx="10"/>
          </p:nvPr>
        </p:nvSpPr>
        <p:spPr/>
        <p:txBody>
          <a:bodyPr/>
          <a:lstStyle/>
          <a:p>
            <a:fld id="{7D986E2D-592C-49AD-8BDB-E8DC9B25BDA8}" type="datetimeFigureOut">
              <a:rPr lang="en-US" smtClean="0"/>
              <a:t>11/4/2021</a:t>
            </a:fld>
            <a:endParaRPr lang="en-US"/>
          </a:p>
        </p:txBody>
      </p:sp>
      <p:sp>
        <p:nvSpPr>
          <p:cNvPr id="6" name="Footer Placeholder 5">
            <a:extLst>
              <a:ext uri="{FF2B5EF4-FFF2-40B4-BE49-F238E27FC236}">
                <a16:creationId xmlns:a16="http://schemas.microsoft.com/office/drawing/2014/main" id="{29EF907C-0753-4F5B-9423-89260B762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B7FE9A-6642-4015-95E7-5511625A54CD}"/>
              </a:ext>
            </a:extLst>
          </p:cNvPr>
          <p:cNvSpPr>
            <a:spLocks noGrp="1"/>
          </p:cNvSpPr>
          <p:nvPr>
            <p:ph type="sldNum" sz="quarter" idx="12"/>
          </p:nvPr>
        </p:nvSpPr>
        <p:spPr/>
        <p:txBody>
          <a:bodyPr/>
          <a:lstStyle/>
          <a:p>
            <a:fld id="{233838F3-14A2-44DF-B84B-C92CBDBE199F}" type="slidenum">
              <a:rPr lang="en-US" smtClean="0"/>
              <a:t>‹#›</a:t>
            </a:fld>
            <a:endParaRPr lang="en-US"/>
          </a:p>
        </p:txBody>
      </p:sp>
    </p:spTree>
    <p:extLst>
      <p:ext uri="{BB962C8B-B14F-4D97-AF65-F5344CB8AC3E}">
        <p14:creationId xmlns:p14="http://schemas.microsoft.com/office/powerpoint/2010/main" val="404914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CA26F-87C4-4FEA-879F-CE6B20876E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EB06A7-D81E-497D-BB5E-83D0C61BFC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C2166E-DBD3-41A2-A83B-4ABF3E2693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A98FDB-52F5-4820-BE04-C7115D2026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2002B-A663-471D-B2C9-E1EDAF614F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2D1A55-92B6-4908-A9D1-B796588AAA14}"/>
              </a:ext>
            </a:extLst>
          </p:cNvPr>
          <p:cNvSpPr>
            <a:spLocks noGrp="1"/>
          </p:cNvSpPr>
          <p:nvPr>
            <p:ph type="dt" sz="half" idx="10"/>
          </p:nvPr>
        </p:nvSpPr>
        <p:spPr/>
        <p:txBody>
          <a:bodyPr/>
          <a:lstStyle/>
          <a:p>
            <a:fld id="{7D986E2D-592C-49AD-8BDB-E8DC9B25BDA8}" type="datetimeFigureOut">
              <a:rPr lang="en-US" smtClean="0"/>
              <a:t>11/4/2021</a:t>
            </a:fld>
            <a:endParaRPr lang="en-US"/>
          </a:p>
        </p:txBody>
      </p:sp>
      <p:sp>
        <p:nvSpPr>
          <p:cNvPr id="8" name="Footer Placeholder 7">
            <a:extLst>
              <a:ext uri="{FF2B5EF4-FFF2-40B4-BE49-F238E27FC236}">
                <a16:creationId xmlns:a16="http://schemas.microsoft.com/office/drawing/2014/main" id="{3AA85E76-CC03-4956-A388-CB6D239C60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C80D41-7BE3-4B71-8BFE-25D42073AD9D}"/>
              </a:ext>
            </a:extLst>
          </p:cNvPr>
          <p:cNvSpPr>
            <a:spLocks noGrp="1"/>
          </p:cNvSpPr>
          <p:nvPr>
            <p:ph type="sldNum" sz="quarter" idx="12"/>
          </p:nvPr>
        </p:nvSpPr>
        <p:spPr/>
        <p:txBody>
          <a:bodyPr/>
          <a:lstStyle/>
          <a:p>
            <a:fld id="{233838F3-14A2-44DF-B84B-C92CBDBE199F}" type="slidenum">
              <a:rPr lang="en-US" smtClean="0"/>
              <a:t>‹#›</a:t>
            </a:fld>
            <a:endParaRPr lang="en-US"/>
          </a:p>
        </p:txBody>
      </p:sp>
    </p:spTree>
    <p:extLst>
      <p:ext uri="{BB962C8B-B14F-4D97-AF65-F5344CB8AC3E}">
        <p14:creationId xmlns:p14="http://schemas.microsoft.com/office/powerpoint/2010/main" val="168254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5B560-E4C6-45F9-A447-EE6705FE19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46F296-799B-447E-9839-B698B94CD4F4}"/>
              </a:ext>
            </a:extLst>
          </p:cNvPr>
          <p:cNvSpPr>
            <a:spLocks noGrp="1"/>
          </p:cNvSpPr>
          <p:nvPr>
            <p:ph type="dt" sz="half" idx="10"/>
          </p:nvPr>
        </p:nvSpPr>
        <p:spPr/>
        <p:txBody>
          <a:bodyPr/>
          <a:lstStyle/>
          <a:p>
            <a:fld id="{7D986E2D-592C-49AD-8BDB-E8DC9B25BDA8}" type="datetimeFigureOut">
              <a:rPr lang="en-US" smtClean="0"/>
              <a:t>11/4/2021</a:t>
            </a:fld>
            <a:endParaRPr lang="en-US"/>
          </a:p>
        </p:txBody>
      </p:sp>
      <p:sp>
        <p:nvSpPr>
          <p:cNvPr id="4" name="Footer Placeholder 3">
            <a:extLst>
              <a:ext uri="{FF2B5EF4-FFF2-40B4-BE49-F238E27FC236}">
                <a16:creationId xmlns:a16="http://schemas.microsoft.com/office/drawing/2014/main" id="{E2B3A181-7178-49C8-97E1-B65F43ECB6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6D237F-BC8E-47BF-9808-9EBCA5B72E87}"/>
              </a:ext>
            </a:extLst>
          </p:cNvPr>
          <p:cNvSpPr>
            <a:spLocks noGrp="1"/>
          </p:cNvSpPr>
          <p:nvPr>
            <p:ph type="sldNum" sz="quarter" idx="12"/>
          </p:nvPr>
        </p:nvSpPr>
        <p:spPr/>
        <p:txBody>
          <a:bodyPr/>
          <a:lstStyle/>
          <a:p>
            <a:fld id="{233838F3-14A2-44DF-B84B-C92CBDBE199F}" type="slidenum">
              <a:rPr lang="en-US" smtClean="0"/>
              <a:t>‹#›</a:t>
            </a:fld>
            <a:endParaRPr lang="en-US"/>
          </a:p>
        </p:txBody>
      </p:sp>
    </p:spTree>
    <p:extLst>
      <p:ext uri="{BB962C8B-B14F-4D97-AF65-F5344CB8AC3E}">
        <p14:creationId xmlns:p14="http://schemas.microsoft.com/office/powerpoint/2010/main" val="4126680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B5FDE0-10FE-4F6A-B265-1C6C06C21B68}"/>
              </a:ext>
            </a:extLst>
          </p:cNvPr>
          <p:cNvSpPr>
            <a:spLocks noGrp="1"/>
          </p:cNvSpPr>
          <p:nvPr>
            <p:ph type="dt" sz="half" idx="10"/>
          </p:nvPr>
        </p:nvSpPr>
        <p:spPr/>
        <p:txBody>
          <a:bodyPr/>
          <a:lstStyle/>
          <a:p>
            <a:fld id="{7D986E2D-592C-49AD-8BDB-E8DC9B25BDA8}" type="datetimeFigureOut">
              <a:rPr lang="en-US" smtClean="0"/>
              <a:t>11/4/2021</a:t>
            </a:fld>
            <a:endParaRPr lang="en-US"/>
          </a:p>
        </p:txBody>
      </p:sp>
      <p:sp>
        <p:nvSpPr>
          <p:cNvPr id="3" name="Footer Placeholder 2">
            <a:extLst>
              <a:ext uri="{FF2B5EF4-FFF2-40B4-BE49-F238E27FC236}">
                <a16:creationId xmlns:a16="http://schemas.microsoft.com/office/drawing/2014/main" id="{94006150-86EB-462C-BC84-923A9E2272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52D5CA-C4B2-4115-B66F-4A775D53A9C3}"/>
              </a:ext>
            </a:extLst>
          </p:cNvPr>
          <p:cNvSpPr>
            <a:spLocks noGrp="1"/>
          </p:cNvSpPr>
          <p:nvPr>
            <p:ph type="sldNum" sz="quarter" idx="12"/>
          </p:nvPr>
        </p:nvSpPr>
        <p:spPr/>
        <p:txBody>
          <a:bodyPr/>
          <a:lstStyle/>
          <a:p>
            <a:fld id="{233838F3-14A2-44DF-B84B-C92CBDBE199F}" type="slidenum">
              <a:rPr lang="en-US" smtClean="0"/>
              <a:t>‹#›</a:t>
            </a:fld>
            <a:endParaRPr lang="en-US"/>
          </a:p>
        </p:txBody>
      </p:sp>
    </p:spTree>
    <p:extLst>
      <p:ext uri="{BB962C8B-B14F-4D97-AF65-F5344CB8AC3E}">
        <p14:creationId xmlns:p14="http://schemas.microsoft.com/office/powerpoint/2010/main" val="2826287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46494-5892-486B-A143-1BFF267FC3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84833-9676-4E81-8572-F60CE17509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F28749-440D-4683-AB69-31B10FD0F9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90E9C7-E38A-4A8D-84E7-39FE5322469A}"/>
              </a:ext>
            </a:extLst>
          </p:cNvPr>
          <p:cNvSpPr>
            <a:spLocks noGrp="1"/>
          </p:cNvSpPr>
          <p:nvPr>
            <p:ph type="dt" sz="half" idx="10"/>
          </p:nvPr>
        </p:nvSpPr>
        <p:spPr/>
        <p:txBody>
          <a:bodyPr/>
          <a:lstStyle/>
          <a:p>
            <a:fld id="{7D986E2D-592C-49AD-8BDB-E8DC9B25BDA8}" type="datetimeFigureOut">
              <a:rPr lang="en-US" smtClean="0"/>
              <a:t>11/4/2021</a:t>
            </a:fld>
            <a:endParaRPr lang="en-US"/>
          </a:p>
        </p:txBody>
      </p:sp>
      <p:sp>
        <p:nvSpPr>
          <p:cNvPr id="6" name="Footer Placeholder 5">
            <a:extLst>
              <a:ext uri="{FF2B5EF4-FFF2-40B4-BE49-F238E27FC236}">
                <a16:creationId xmlns:a16="http://schemas.microsoft.com/office/drawing/2014/main" id="{E8DA19F1-D8F9-49A1-BC7E-5EAA0813C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91EAB9-EABC-4BF5-94E0-83161190DF74}"/>
              </a:ext>
            </a:extLst>
          </p:cNvPr>
          <p:cNvSpPr>
            <a:spLocks noGrp="1"/>
          </p:cNvSpPr>
          <p:nvPr>
            <p:ph type="sldNum" sz="quarter" idx="12"/>
          </p:nvPr>
        </p:nvSpPr>
        <p:spPr/>
        <p:txBody>
          <a:bodyPr/>
          <a:lstStyle/>
          <a:p>
            <a:fld id="{233838F3-14A2-44DF-B84B-C92CBDBE199F}" type="slidenum">
              <a:rPr lang="en-US" smtClean="0"/>
              <a:t>‹#›</a:t>
            </a:fld>
            <a:endParaRPr lang="en-US"/>
          </a:p>
        </p:txBody>
      </p:sp>
    </p:spTree>
    <p:extLst>
      <p:ext uri="{BB962C8B-B14F-4D97-AF65-F5344CB8AC3E}">
        <p14:creationId xmlns:p14="http://schemas.microsoft.com/office/powerpoint/2010/main" val="1966539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1F9B-A1E6-419F-926C-AD7B12C3AB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1E249D-18DD-46C6-8322-8C83510906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DB4BE0-3750-4AA3-885C-11D1019F21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394130-B426-4D43-B5D1-3067447F132C}"/>
              </a:ext>
            </a:extLst>
          </p:cNvPr>
          <p:cNvSpPr>
            <a:spLocks noGrp="1"/>
          </p:cNvSpPr>
          <p:nvPr>
            <p:ph type="dt" sz="half" idx="10"/>
          </p:nvPr>
        </p:nvSpPr>
        <p:spPr/>
        <p:txBody>
          <a:bodyPr/>
          <a:lstStyle/>
          <a:p>
            <a:fld id="{7D986E2D-592C-49AD-8BDB-E8DC9B25BDA8}" type="datetimeFigureOut">
              <a:rPr lang="en-US" smtClean="0"/>
              <a:t>11/4/2021</a:t>
            </a:fld>
            <a:endParaRPr lang="en-US"/>
          </a:p>
        </p:txBody>
      </p:sp>
      <p:sp>
        <p:nvSpPr>
          <p:cNvPr id="6" name="Footer Placeholder 5">
            <a:extLst>
              <a:ext uri="{FF2B5EF4-FFF2-40B4-BE49-F238E27FC236}">
                <a16:creationId xmlns:a16="http://schemas.microsoft.com/office/drawing/2014/main" id="{BA1AD2B2-6635-450B-978D-5877557743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428ED0-587B-4B93-BF7D-457114EE9E2A}"/>
              </a:ext>
            </a:extLst>
          </p:cNvPr>
          <p:cNvSpPr>
            <a:spLocks noGrp="1"/>
          </p:cNvSpPr>
          <p:nvPr>
            <p:ph type="sldNum" sz="quarter" idx="12"/>
          </p:nvPr>
        </p:nvSpPr>
        <p:spPr/>
        <p:txBody>
          <a:bodyPr/>
          <a:lstStyle/>
          <a:p>
            <a:fld id="{233838F3-14A2-44DF-B84B-C92CBDBE199F}" type="slidenum">
              <a:rPr lang="en-US" smtClean="0"/>
              <a:t>‹#›</a:t>
            </a:fld>
            <a:endParaRPr lang="en-US"/>
          </a:p>
        </p:txBody>
      </p:sp>
    </p:spTree>
    <p:extLst>
      <p:ext uri="{BB962C8B-B14F-4D97-AF65-F5344CB8AC3E}">
        <p14:creationId xmlns:p14="http://schemas.microsoft.com/office/powerpoint/2010/main" val="2027926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FDB070-33BA-40C8-B12A-E603BA1E76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B54D81-0A34-408C-8971-1B2B551A2E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DEC85-7B1D-4D34-AC7E-43FC231697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86E2D-592C-49AD-8BDB-E8DC9B25BDA8}" type="datetimeFigureOut">
              <a:rPr lang="en-US" smtClean="0"/>
              <a:t>11/4/2021</a:t>
            </a:fld>
            <a:endParaRPr lang="en-US"/>
          </a:p>
        </p:txBody>
      </p:sp>
      <p:sp>
        <p:nvSpPr>
          <p:cNvPr id="5" name="Footer Placeholder 4">
            <a:extLst>
              <a:ext uri="{FF2B5EF4-FFF2-40B4-BE49-F238E27FC236}">
                <a16:creationId xmlns:a16="http://schemas.microsoft.com/office/drawing/2014/main" id="{FEFCB9BF-6241-48BF-B7B3-F80D948FEB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2A16B-566F-4580-BA59-391ED5D8A5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838F3-14A2-44DF-B84B-C92CBDBE199F}" type="slidenum">
              <a:rPr lang="en-US" smtClean="0"/>
              <a:t>‹#›</a:t>
            </a:fld>
            <a:endParaRPr lang="en-US"/>
          </a:p>
        </p:txBody>
      </p:sp>
    </p:spTree>
    <p:extLst>
      <p:ext uri="{BB962C8B-B14F-4D97-AF65-F5344CB8AC3E}">
        <p14:creationId xmlns:p14="http://schemas.microsoft.com/office/powerpoint/2010/main" val="3553390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hyperlink" Target="https://drive.google.com/file/d/1VKUuQiQB74NNEgjv8wuW1umB9MWEMNZw/view?usp=sharing"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apt4music.org/"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3000">
              <a:schemeClr val="accent6">
                <a:lumMod val="75000"/>
              </a:schemeClr>
            </a:gs>
            <a:gs pos="55000">
              <a:schemeClr val="tx1"/>
            </a:gs>
            <a:gs pos="84000">
              <a:srgbClr val="7030A0"/>
            </a:gs>
            <a:gs pos="100000">
              <a:srgbClr val="7030A0">
                <a:alpha val="14000"/>
              </a:srgb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526679-0AD5-40C2-A6D6-73575ADB1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085"/>
            <a:ext cx="12192000" cy="6097829"/>
          </a:xfrm>
          <a:prstGeom prst="rect">
            <a:avLst/>
          </a:prstGeom>
        </p:spPr>
      </p:pic>
    </p:spTree>
    <p:extLst>
      <p:ext uri="{BB962C8B-B14F-4D97-AF65-F5344CB8AC3E}">
        <p14:creationId xmlns:p14="http://schemas.microsoft.com/office/powerpoint/2010/main" val="2194952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23000">
              <a:schemeClr val="accent6">
                <a:lumMod val="75000"/>
              </a:schemeClr>
            </a:gs>
            <a:gs pos="55000">
              <a:schemeClr val="tx1"/>
            </a:gs>
            <a:gs pos="84000">
              <a:srgbClr val="7030A0"/>
            </a:gs>
            <a:gs pos="100000">
              <a:srgbClr val="7030A0">
                <a:alpha val="14000"/>
              </a:srgb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209242-4E41-40A5-A497-F18EF5529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3" y="557906"/>
            <a:ext cx="3828125" cy="2871094"/>
          </a:xfrm>
          <a:prstGeom prst="rect">
            <a:avLst/>
          </a:prstGeom>
        </p:spPr>
      </p:pic>
      <p:pic>
        <p:nvPicPr>
          <p:cNvPr id="9" name="Picture 8">
            <a:extLst>
              <a:ext uri="{FF2B5EF4-FFF2-40B4-BE49-F238E27FC236}">
                <a16:creationId xmlns:a16="http://schemas.microsoft.com/office/drawing/2014/main" id="{96B45C11-7C84-40AB-A5E7-827BC4B9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0842" y="3624392"/>
            <a:ext cx="3993081" cy="2994810"/>
          </a:xfrm>
          <a:prstGeom prst="rect">
            <a:avLst/>
          </a:prstGeom>
        </p:spPr>
      </p:pic>
      <p:pic>
        <p:nvPicPr>
          <p:cNvPr id="11" name="Picture 10">
            <a:extLst>
              <a:ext uri="{FF2B5EF4-FFF2-40B4-BE49-F238E27FC236}">
                <a16:creationId xmlns:a16="http://schemas.microsoft.com/office/drawing/2014/main" id="{431F40E1-83E0-4702-9343-F8BC5DA37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2252" y="364331"/>
            <a:ext cx="2708274" cy="3606871"/>
          </a:xfrm>
          <a:prstGeom prst="rect">
            <a:avLst/>
          </a:prstGeom>
        </p:spPr>
      </p:pic>
      <p:pic>
        <p:nvPicPr>
          <p:cNvPr id="13" name="Picture 12">
            <a:extLst>
              <a:ext uri="{FF2B5EF4-FFF2-40B4-BE49-F238E27FC236}">
                <a16:creationId xmlns:a16="http://schemas.microsoft.com/office/drawing/2014/main" id="{73114615-AA95-4610-87CB-97F938BAF1BE}"/>
              </a:ext>
            </a:extLst>
          </p:cNvPr>
          <p:cNvPicPr>
            <a:picLocks noChangeAspect="1"/>
          </p:cNvPicPr>
          <p:nvPr/>
        </p:nvPicPr>
        <p:blipFill rotWithShape="1">
          <a:blip r:embed="rId5">
            <a:extLst>
              <a:ext uri="{28A0092B-C50C-407E-A947-70E740481C1C}">
                <a14:useLocalDpi xmlns:a14="http://schemas.microsoft.com/office/drawing/2010/main" val="0"/>
              </a:ext>
            </a:extLst>
          </a:blip>
          <a:srcRect r="28571"/>
          <a:stretch/>
        </p:blipFill>
        <p:spPr>
          <a:xfrm>
            <a:off x="371474" y="3800475"/>
            <a:ext cx="3333751" cy="2642645"/>
          </a:xfrm>
          <a:prstGeom prst="rect">
            <a:avLst/>
          </a:prstGeom>
        </p:spPr>
      </p:pic>
      <p:pic>
        <p:nvPicPr>
          <p:cNvPr id="15" name="Picture 14">
            <a:extLst>
              <a:ext uri="{FF2B5EF4-FFF2-40B4-BE49-F238E27FC236}">
                <a16:creationId xmlns:a16="http://schemas.microsoft.com/office/drawing/2014/main" id="{AE4B01A8-C5EC-4302-B1EE-BF815357F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868064" y="638763"/>
            <a:ext cx="3199714" cy="2399785"/>
          </a:xfrm>
          <a:prstGeom prst="rect">
            <a:avLst/>
          </a:prstGeom>
        </p:spPr>
      </p:pic>
      <p:pic>
        <p:nvPicPr>
          <p:cNvPr id="17" name="Picture 16">
            <a:extLst>
              <a:ext uri="{FF2B5EF4-FFF2-40B4-BE49-F238E27FC236}">
                <a16:creationId xmlns:a16="http://schemas.microsoft.com/office/drawing/2014/main" id="{A41E8219-AB1E-4416-B7CC-41D5F52888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9541" y="4174793"/>
            <a:ext cx="3333751" cy="2500313"/>
          </a:xfrm>
          <a:prstGeom prst="rect">
            <a:avLst/>
          </a:prstGeom>
        </p:spPr>
      </p:pic>
    </p:spTree>
    <p:extLst>
      <p:ext uri="{BB962C8B-B14F-4D97-AF65-F5344CB8AC3E}">
        <p14:creationId xmlns:p14="http://schemas.microsoft.com/office/powerpoint/2010/main" val="1670078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23000">
              <a:schemeClr val="accent6">
                <a:lumMod val="75000"/>
              </a:schemeClr>
            </a:gs>
            <a:gs pos="55000">
              <a:schemeClr val="tx1"/>
            </a:gs>
            <a:gs pos="84000">
              <a:srgbClr val="7030A0"/>
            </a:gs>
            <a:gs pos="100000">
              <a:srgbClr val="7030A0">
                <a:alpha val="14000"/>
              </a:srgb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E024A5-CD83-4201-9998-501A78D85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 y="-26634"/>
            <a:ext cx="12192000" cy="2610035"/>
          </a:xfrm>
          <a:prstGeom prst="rect">
            <a:avLst/>
          </a:prstGeom>
        </p:spPr>
      </p:pic>
      <p:sp>
        <p:nvSpPr>
          <p:cNvPr id="3" name="Content Placeholder 2">
            <a:extLst>
              <a:ext uri="{FF2B5EF4-FFF2-40B4-BE49-F238E27FC236}">
                <a16:creationId xmlns:a16="http://schemas.microsoft.com/office/drawing/2014/main" id="{3216FF09-3CE8-4920-BE9D-FF80FDA7EBAF}"/>
              </a:ext>
            </a:extLst>
          </p:cNvPr>
          <p:cNvSpPr>
            <a:spLocks noGrp="1"/>
          </p:cNvSpPr>
          <p:nvPr>
            <p:ph idx="1"/>
          </p:nvPr>
        </p:nvSpPr>
        <p:spPr>
          <a:xfrm>
            <a:off x="838200" y="2894119"/>
            <a:ext cx="10515600" cy="3282843"/>
          </a:xfrm>
        </p:spPr>
        <p:txBody>
          <a:bodyPr>
            <a:noAutofit/>
          </a:bodyPr>
          <a:lstStyle/>
          <a:p>
            <a:pPr algn="ctr"/>
            <a:endParaRPr lang="en-US" sz="5400" dirty="0">
              <a:solidFill>
                <a:schemeClr val="bg1"/>
              </a:solidFill>
            </a:endParaRPr>
          </a:p>
          <a:p>
            <a:pPr marL="0" indent="0" algn="ctr">
              <a:buNone/>
            </a:pPr>
            <a:r>
              <a:rPr lang="en-US" sz="5400" dirty="0">
                <a:solidFill>
                  <a:schemeClr val="bg1"/>
                </a:solidFill>
                <a:hlinkClick r:id="rId3"/>
              </a:rPr>
              <a:t>Apt 4 Music Promo</a:t>
            </a:r>
            <a:endParaRPr lang="en-US" sz="5400" dirty="0">
              <a:solidFill>
                <a:schemeClr val="bg1"/>
              </a:solidFill>
            </a:endParaRPr>
          </a:p>
        </p:txBody>
      </p:sp>
    </p:spTree>
    <p:extLst>
      <p:ext uri="{BB962C8B-B14F-4D97-AF65-F5344CB8AC3E}">
        <p14:creationId xmlns:p14="http://schemas.microsoft.com/office/powerpoint/2010/main" val="2513363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23000">
              <a:schemeClr val="accent6">
                <a:lumMod val="75000"/>
              </a:schemeClr>
            </a:gs>
            <a:gs pos="55000">
              <a:schemeClr val="tx1"/>
            </a:gs>
            <a:gs pos="84000">
              <a:srgbClr val="7030A0"/>
            </a:gs>
            <a:gs pos="100000">
              <a:srgbClr val="7030A0">
                <a:alpha val="14000"/>
              </a:srgbClr>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299F4F-83DD-4EC1-BEE3-D7CE0F0CE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605" y="193857"/>
            <a:ext cx="11543440" cy="5055805"/>
          </a:xfrm>
          <a:prstGeom prst="rect">
            <a:avLst/>
          </a:prstGeom>
          <a:effectLst>
            <a:softEdge rad="254000"/>
          </a:effectLst>
        </p:spPr>
      </p:pic>
      <p:sp>
        <p:nvSpPr>
          <p:cNvPr id="8" name="TextBox 7">
            <a:extLst>
              <a:ext uri="{FF2B5EF4-FFF2-40B4-BE49-F238E27FC236}">
                <a16:creationId xmlns:a16="http://schemas.microsoft.com/office/drawing/2014/main" id="{816E2D40-20BA-44A8-950E-EFB91EAAD83B}"/>
              </a:ext>
            </a:extLst>
          </p:cNvPr>
          <p:cNvSpPr txBox="1"/>
          <p:nvPr/>
        </p:nvSpPr>
        <p:spPr>
          <a:xfrm>
            <a:off x="857250" y="5676900"/>
            <a:ext cx="10458450" cy="707886"/>
          </a:xfrm>
          <a:prstGeom prst="rect">
            <a:avLst/>
          </a:prstGeom>
          <a:noFill/>
        </p:spPr>
        <p:txBody>
          <a:bodyPr wrap="square" rtlCol="0">
            <a:spAutoFit/>
          </a:bodyPr>
          <a:lstStyle/>
          <a:p>
            <a:r>
              <a:rPr lang="en-US" sz="4000" dirty="0">
                <a:solidFill>
                  <a:schemeClr val="bg1"/>
                </a:solidFill>
                <a:hlinkClick r:id="rId3">
                  <a:extLst>
                    <a:ext uri="{A12FA001-AC4F-418D-AE19-62706E023703}">
                      <ahyp:hlinkClr xmlns:ahyp="http://schemas.microsoft.com/office/drawing/2018/hyperlinkcolor" val="tx"/>
                    </a:ext>
                  </a:extLst>
                </a:hlinkClick>
              </a:rPr>
              <a:t>www.apt4music.org</a:t>
            </a:r>
            <a:r>
              <a:rPr lang="en-US" sz="4000" dirty="0">
                <a:solidFill>
                  <a:schemeClr val="bg1"/>
                </a:solidFill>
              </a:rPr>
              <a:t>				619-363-1577</a:t>
            </a:r>
          </a:p>
        </p:txBody>
      </p:sp>
    </p:spTree>
    <p:extLst>
      <p:ext uri="{BB962C8B-B14F-4D97-AF65-F5344CB8AC3E}">
        <p14:creationId xmlns:p14="http://schemas.microsoft.com/office/powerpoint/2010/main" val="3343424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3000">
              <a:schemeClr val="accent6">
                <a:lumMod val="75000"/>
              </a:schemeClr>
            </a:gs>
            <a:gs pos="55000">
              <a:schemeClr val="tx1"/>
            </a:gs>
            <a:gs pos="84000">
              <a:srgbClr val="7030A0"/>
            </a:gs>
            <a:gs pos="100000">
              <a:srgbClr val="7030A0">
                <a:alpha val="14000"/>
              </a:srgb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3C486-84DA-49EC-9B20-F5204C57E24D}"/>
              </a:ext>
            </a:extLst>
          </p:cNvPr>
          <p:cNvSpPr>
            <a:spLocks noGrp="1"/>
          </p:cNvSpPr>
          <p:nvPr>
            <p:ph type="title"/>
          </p:nvPr>
        </p:nvSpPr>
        <p:spPr/>
        <p:txBody>
          <a:bodyPr>
            <a:normAutofit/>
          </a:bodyPr>
          <a:lstStyle/>
          <a:p>
            <a:pPr algn="ctr"/>
            <a:r>
              <a:rPr lang="en-US" sz="6600" b="1" dirty="0">
                <a:latin typeface="Times New Roman" panose="02020603050405020304" pitchFamily="18" charset="0"/>
                <a:cs typeface="Times New Roman" panose="02020603050405020304" pitchFamily="18" charset="0"/>
              </a:rPr>
              <a:t>Who are we?</a:t>
            </a:r>
          </a:p>
        </p:txBody>
      </p:sp>
      <p:pic>
        <p:nvPicPr>
          <p:cNvPr id="12" name="Content Placeholder 11">
            <a:extLst>
              <a:ext uri="{FF2B5EF4-FFF2-40B4-BE49-F238E27FC236}">
                <a16:creationId xmlns:a16="http://schemas.microsoft.com/office/drawing/2014/main" id="{85AF0D05-4317-445B-B8C6-9F1D092947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2665" y="1978025"/>
            <a:ext cx="3481070" cy="4351338"/>
          </a:xfrm>
        </p:spPr>
      </p:pic>
      <p:pic>
        <p:nvPicPr>
          <p:cNvPr id="14" name="Picture 13">
            <a:extLst>
              <a:ext uri="{FF2B5EF4-FFF2-40B4-BE49-F238E27FC236}">
                <a16:creationId xmlns:a16="http://schemas.microsoft.com/office/drawing/2014/main" id="{92A712BA-BDD9-4975-82EE-565FEB9F9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675" y="1978025"/>
            <a:ext cx="3481070" cy="4351338"/>
          </a:xfrm>
          <a:prstGeom prst="rect">
            <a:avLst/>
          </a:prstGeom>
        </p:spPr>
      </p:pic>
      <p:sp>
        <p:nvSpPr>
          <p:cNvPr id="15" name="TextBox 14">
            <a:extLst>
              <a:ext uri="{FF2B5EF4-FFF2-40B4-BE49-F238E27FC236}">
                <a16:creationId xmlns:a16="http://schemas.microsoft.com/office/drawing/2014/main" id="{7BFC8554-35BC-4CBA-9A67-413EE13DA9B6}"/>
              </a:ext>
            </a:extLst>
          </p:cNvPr>
          <p:cNvSpPr txBox="1"/>
          <p:nvPr/>
        </p:nvSpPr>
        <p:spPr>
          <a:xfrm>
            <a:off x="4829175" y="2362200"/>
            <a:ext cx="2879092" cy="369332"/>
          </a:xfrm>
          <a:prstGeom prst="rect">
            <a:avLst/>
          </a:prstGeom>
          <a:noFill/>
        </p:spPr>
        <p:txBody>
          <a:bodyPr wrap="square" rtlCol="0">
            <a:spAutoFit/>
          </a:bodyPr>
          <a:lstStyle/>
          <a:p>
            <a:r>
              <a:rPr lang="en-US" dirty="0">
                <a:sym typeface="Wingdings" panose="05000000000000000000" pitchFamily="2" charset="2"/>
              </a:rPr>
              <a:t> Rice Enright</a:t>
            </a:r>
            <a:endParaRPr lang="en-US" dirty="0"/>
          </a:p>
        </p:txBody>
      </p:sp>
      <p:sp>
        <p:nvSpPr>
          <p:cNvPr id="16" name="TextBox 15">
            <a:extLst>
              <a:ext uri="{FF2B5EF4-FFF2-40B4-BE49-F238E27FC236}">
                <a16:creationId xmlns:a16="http://schemas.microsoft.com/office/drawing/2014/main" id="{C91770B3-7B1B-419F-A9FB-6B30FE65F744}"/>
              </a:ext>
            </a:extLst>
          </p:cNvPr>
          <p:cNvSpPr txBox="1"/>
          <p:nvPr/>
        </p:nvSpPr>
        <p:spPr>
          <a:xfrm>
            <a:off x="5934075" y="5372100"/>
            <a:ext cx="1774192" cy="369332"/>
          </a:xfrm>
          <a:prstGeom prst="rect">
            <a:avLst/>
          </a:prstGeom>
          <a:noFill/>
        </p:spPr>
        <p:txBody>
          <a:bodyPr wrap="square" rtlCol="0">
            <a:spAutoFit/>
          </a:bodyPr>
          <a:lstStyle/>
          <a:p>
            <a:pPr algn="r"/>
            <a:r>
              <a:rPr lang="en-US" dirty="0"/>
              <a:t>DJ Villegas </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1915636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3000">
              <a:schemeClr val="accent6">
                <a:lumMod val="75000"/>
              </a:schemeClr>
            </a:gs>
            <a:gs pos="55000">
              <a:schemeClr val="tx1"/>
            </a:gs>
            <a:gs pos="84000">
              <a:srgbClr val="7030A0"/>
            </a:gs>
            <a:gs pos="100000">
              <a:srgbClr val="7030A0">
                <a:alpha val="14000"/>
              </a:srgb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FFC77-6D70-4A12-96B4-1BFFF3C2271A}"/>
              </a:ext>
            </a:extLst>
          </p:cNvPr>
          <p:cNvSpPr>
            <a:spLocks noGrp="1"/>
          </p:cNvSpPr>
          <p:nvPr>
            <p:ph type="title"/>
          </p:nvPr>
        </p:nvSpPr>
        <p:spPr>
          <a:xfrm>
            <a:off x="831850" y="481014"/>
            <a:ext cx="10515600" cy="1166811"/>
          </a:xfrm>
        </p:spPr>
        <p:txBody>
          <a:bodyPr>
            <a:normAutofit/>
          </a:bodyPr>
          <a:lstStyle/>
          <a:p>
            <a:pPr algn="ctr"/>
            <a:r>
              <a:rPr lang="en-US" sz="6600" b="1" dirty="0">
                <a:latin typeface="Times New Roman" panose="02020603050405020304" pitchFamily="18" charset="0"/>
                <a:cs typeface="Times New Roman" panose="02020603050405020304" pitchFamily="18" charset="0"/>
              </a:rPr>
              <a:t>What do we do?</a:t>
            </a:r>
          </a:p>
        </p:txBody>
      </p:sp>
      <p:sp>
        <p:nvSpPr>
          <p:cNvPr id="4" name="Text Placeholder 3">
            <a:extLst>
              <a:ext uri="{FF2B5EF4-FFF2-40B4-BE49-F238E27FC236}">
                <a16:creationId xmlns:a16="http://schemas.microsoft.com/office/drawing/2014/main" id="{A4CCA53B-0781-4378-AE2F-190A1BC72E6E}"/>
              </a:ext>
            </a:extLst>
          </p:cNvPr>
          <p:cNvSpPr>
            <a:spLocks noGrp="1"/>
          </p:cNvSpPr>
          <p:nvPr>
            <p:ph type="body" idx="1"/>
          </p:nvPr>
        </p:nvSpPr>
        <p:spPr>
          <a:xfrm>
            <a:off x="838200" y="1808163"/>
            <a:ext cx="10515600" cy="4402137"/>
          </a:xfrm>
        </p:spPr>
        <p:txBody>
          <a:bodyPr/>
          <a:lstStyle/>
          <a:p>
            <a:pPr algn="ctr" rtl="0">
              <a:spcBef>
                <a:spcPts val="0"/>
              </a:spcBef>
              <a:spcAft>
                <a:spcPts val="0"/>
              </a:spcAft>
            </a:pPr>
            <a:endParaRPr lang="en-US" sz="3200" b="0" i="0" u="none" strike="noStrike" dirty="0">
              <a:solidFill>
                <a:schemeClr val="bg1">
                  <a:lumMod val="95000"/>
                </a:schemeClr>
              </a:solidFill>
              <a:effectLst/>
              <a:latin typeface="Arial" panose="020B0604020202020204" pitchFamily="34" charset="0"/>
            </a:endParaRPr>
          </a:p>
          <a:p>
            <a:pPr algn="ctr" rtl="0">
              <a:spcBef>
                <a:spcPts val="0"/>
              </a:spcBef>
              <a:spcAft>
                <a:spcPts val="0"/>
              </a:spcAft>
            </a:pPr>
            <a:endParaRPr lang="en-US" sz="3200" dirty="0">
              <a:solidFill>
                <a:schemeClr val="bg1">
                  <a:lumMod val="95000"/>
                </a:schemeClr>
              </a:solidFill>
              <a:latin typeface="Arial" panose="020B0604020202020204" pitchFamily="34" charset="0"/>
            </a:endParaRPr>
          </a:p>
          <a:p>
            <a:pPr algn="ctr" rtl="0">
              <a:spcBef>
                <a:spcPts val="0"/>
              </a:spcBef>
              <a:spcAft>
                <a:spcPts val="0"/>
              </a:spcAft>
            </a:pPr>
            <a:r>
              <a:rPr lang="en-US" sz="3200" b="0" i="0" u="none" strike="noStrike" dirty="0">
                <a:solidFill>
                  <a:schemeClr val="bg1">
                    <a:lumMod val="95000"/>
                  </a:schemeClr>
                </a:solidFill>
                <a:effectLst/>
                <a:latin typeface="Arial" panose="020B0604020202020204" pitchFamily="34" charset="0"/>
              </a:rPr>
              <a:t>Apt 4 Music’s mission is to create opportunity in the musical arts by making music accessible and achievable for anyone with an aptitude for it. Supporting musical arts on a global level starts with community, and it is our goal to facilitate this through music centered programs, services, and education.</a:t>
            </a:r>
            <a:endParaRPr lang="en-US" sz="3200" b="0" dirty="0">
              <a:solidFill>
                <a:schemeClr val="bg1">
                  <a:lumMod val="95000"/>
                </a:schemeClr>
              </a:solidFill>
              <a:effectLst/>
            </a:endParaRPr>
          </a:p>
          <a:p>
            <a:br>
              <a:rPr lang="en-US" dirty="0"/>
            </a:br>
            <a:endParaRPr lang="en-US" dirty="0"/>
          </a:p>
        </p:txBody>
      </p:sp>
    </p:spTree>
    <p:extLst>
      <p:ext uri="{BB962C8B-B14F-4D97-AF65-F5344CB8AC3E}">
        <p14:creationId xmlns:p14="http://schemas.microsoft.com/office/powerpoint/2010/main" val="2088519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23000">
              <a:schemeClr val="accent6">
                <a:lumMod val="75000"/>
              </a:schemeClr>
            </a:gs>
            <a:gs pos="55000">
              <a:schemeClr val="tx1"/>
            </a:gs>
            <a:gs pos="84000">
              <a:srgbClr val="7030A0"/>
            </a:gs>
            <a:gs pos="100000">
              <a:srgbClr val="7030A0">
                <a:alpha val="14000"/>
              </a:srgb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5BEA2-3098-4050-8B05-D7384B5B9A9D}"/>
              </a:ext>
            </a:extLst>
          </p:cNvPr>
          <p:cNvSpPr>
            <a:spLocks noGrp="1"/>
          </p:cNvSpPr>
          <p:nvPr>
            <p:ph type="title"/>
          </p:nvPr>
        </p:nvSpPr>
        <p:spPr>
          <a:xfrm>
            <a:off x="838200" y="328614"/>
            <a:ext cx="10515600" cy="1204912"/>
          </a:xfrm>
        </p:spPr>
        <p:txBody>
          <a:bodyPr>
            <a:normAutofit/>
          </a:bodyPr>
          <a:lstStyle/>
          <a:p>
            <a:pPr algn="ctr"/>
            <a:r>
              <a:rPr lang="en-US" sz="6600" b="1" dirty="0">
                <a:latin typeface="Times New Roman" panose="02020603050405020304" pitchFamily="18" charset="0"/>
                <a:cs typeface="Times New Roman" panose="02020603050405020304" pitchFamily="18" charset="0"/>
              </a:rPr>
              <a:t>Our Core Values</a:t>
            </a:r>
          </a:p>
        </p:txBody>
      </p:sp>
      <p:sp>
        <p:nvSpPr>
          <p:cNvPr id="3" name="Text Placeholder 2">
            <a:extLst>
              <a:ext uri="{FF2B5EF4-FFF2-40B4-BE49-F238E27FC236}">
                <a16:creationId xmlns:a16="http://schemas.microsoft.com/office/drawing/2014/main" id="{9228774D-C210-4BA6-92C0-749CCE245747}"/>
              </a:ext>
            </a:extLst>
          </p:cNvPr>
          <p:cNvSpPr>
            <a:spLocks noGrp="1"/>
          </p:cNvSpPr>
          <p:nvPr>
            <p:ph type="body" idx="1"/>
          </p:nvPr>
        </p:nvSpPr>
        <p:spPr>
          <a:xfrm>
            <a:off x="838200" y="2055813"/>
            <a:ext cx="10515600" cy="4106862"/>
          </a:xfrm>
        </p:spPr>
        <p:txBody>
          <a:bodyPr>
            <a:noAutofit/>
          </a:bodyPr>
          <a:lstStyle/>
          <a:p>
            <a:pPr marL="457200" indent="-457200" rtl="0" fontAlgn="base">
              <a:spcBef>
                <a:spcPts val="0"/>
              </a:spcBef>
              <a:spcAft>
                <a:spcPts val="0"/>
              </a:spcAft>
              <a:buFont typeface="Arial" panose="020B0604020202020204" pitchFamily="34" charset="0"/>
              <a:buChar char="•"/>
            </a:pPr>
            <a:r>
              <a:rPr lang="en-US" sz="2200" b="1" i="0" u="none" strike="noStrike" dirty="0">
                <a:solidFill>
                  <a:schemeClr val="bg1"/>
                </a:solidFill>
                <a:effectLst/>
                <a:latin typeface="Arial" panose="020B0604020202020204" pitchFamily="34" charset="0"/>
              </a:rPr>
              <a:t>Inspire </a:t>
            </a:r>
            <a:r>
              <a:rPr lang="en-US" sz="2200" b="0" i="0" u="none" strike="noStrike" dirty="0">
                <a:solidFill>
                  <a:schemeClr val="bg1"/>
                </a:solidFill>
                <a:effectLst/>
                <a:latin typeface="Arial" panose="020B0604020202020204" pitchFamily="34" charset="0"/>
              </a:rPr>
              <a:t>-An individual is inspired by the musical arts through exposure and access</a:t>
            </a:r>
          </a:p>
          <a:p>
            <a:pPr rtl="0" fontAlgn="base">
              <a:spcBef>
                <a:spcPts val="0"/>
              </a:spcBef>
              <a:spcAft>
                <a:spcPts val="0"/>
              </a:spcAft>
            </a:pPr>
            <a:endParaRPr lang="en-US" sz="2200" b="1" i="0" u="none" strike="noStrike" dirty="0">
              <a:solidFill>
                <a:schemeClr val="bg1"/>
              </a:solidFill>
              <a:effectLst/>
              <a:latin typeface="Arial" panose="020B0604020202020204" pitchFamily="34" charset="0"/>
            </a:endParaRPr>
          </a:p>
          <a:p>
            <a:pPr marL="457200" indent="-457200" rtl="0" fontAlgn="base">
              <a:spcBef>
                <a:spcPts val="0"/>
              </a:spcBef>
              <a:spcAft>
                <a:spcPts val="0"/>
              </a:spcAft>
              <a:buFont typeface="Arial" panose="020B0604020202020204" pitchFamily="34" charset="0"/>
              <a:buChar char="•"/>
            </a:pPr>
            <a:r>
              <a:rPr lang="en-US" sz="2200" b="1" i="0" u="none" strike="noStrike" dirty="0">
                <a:solidFill>
                  <a:schemeClr val="bg1"/>
                </a:solidFill>
                <a:effectLst/>
                <a:latin typeface="Arial" panose="020B0604020202020204" pitchFamily="34" charset="0"/>
              </a:rPr>
              <a:t>Educate </a:t>
            </a:r>
            <a:r>
              <a:rPr lang="en-US" sz="2200" b="0" i="0" u="none" strike="noStrike" dirty="0">
                <a:solidFill>
                  <a:schemeClr val="bg1"/>
                </a:solidFill>
                <a:effectLst/>
                <a:latin typeface="Arial" panose="020B0604020202020204" pitchFamily="34" charset="0"/>
              </a:rPr>
              <a:t>-With that inspiration, they strive to know more.  They want to be educated.</a:t>
            </a:r>
          </a:p>
          <a:p>
            <a:pPr rtl="0" fontAlgn="base">
              <a:spcBef>
                <a:spcPts val="0"/>
              </a:spcBef>
              <a:spcAft>
                <a:spcPts val="0"/>
              </a:spcAft>
            </a:pPr>
            <a:endParaRPr lang="en-US" sz="2200" b="1" i="0" u="none" strike="noStrike" dirty="0">
              <a:solidFill>
                <a:schemeClr val="bg1"/>
              </a:solidFill>
              <a:effectLst/>
              <a:latin typeface="Arial" panose="020B0604020202020204" pitchFamily="34" charset="0"/>
            </a:endParaRPr>
          </a:p>
          <a:p>
            <a:pPr marL="457200" indent="-457200" rtl="0" fontAlgn="base">
              <a:spcBef>
                <a:spcPts val="0"/>
              </a:spcBef>
              <a:spcAft>
                <a:spcPts val="0"/>
              </a:spcAft>
              <a:buFont typeface="Arial" panose="020B0604020202020204" pitchFamily="34" charset="0"/>
              <a:buChar char="•"/>
            </a:pPr>
            <a:r>
              <a:rPr lang="en-US" sz="2200" b="1" i="0" u="none" strike="noStrike" dirty="0">
                <a:solidFill>
                  <a:schemeClr val="bg1"/>
                </a:solidFill>
                <a:effectLst/>
                <a:latin typeface="Arial" panose="020B0604020202020204" pitchFamily="34" charset="0"/>
              </a:rPr>
              <a:t>Empower </a:t>
            </a:r>
            <a:r>
              <a:rPr lang="en-US" sz="2200" b="0" i="0" u="none" strike="noStrike" dirty="0">
                <a:solidFill>
                  <a:schemeClr val="bg1"/>
                </a:solidFill>
                <a:effectLst/>
                <a:latin typeface="Arial" panose="020B0604020202020204" pitchFamily="34" charset="0"/>
              </a:rPr>
              <a:t>-Through education, they are empowered.  They have the confidence to step on stage and perform.  They are confident in their skillset and their value.</a:t>
            </a:r>
          </a:p>
          <a:p>
            <a:pPr rtl="0" fontAlgn="base">
              <a:spcBef>
                <a:spcPts val="0"/>
              </a:spcBef>
              <a:spcAft>
                <a:spcPts val="0"/>
              </a:spcAft>
            </a:pPr>
            <a:endParaRPr lang="en-US" sz="2200" b="1" i="0" u="none" strike="noStrike" dirty="0">
              <a:solidFill>
                <a:schemeClr val="bg1"/>
              </a:solidFill>
              <a:effectLst/>
              <a:latin typeface="Arial" panose="020B0604020202020204" pitchFamily="34" charset="0"/>
            </a:endParaRPr>
          </a:p>
          <a:p>
            <a:pPr marL="457200" indent="-457200">
              <a:buFont typeface="Arial" panose="020B0604020202020204" pitchFamily="34" charset="0"/>
              <a:buChar char="•"/>
            </a:pPr>
            <a:r>
              <a:rPr lang="en-US" sz="2200" b="1" i="0" u="none" strike="noStrike" dirty="0">
                <a:solidFill>
                  <a:schemeClr val="bg1"/>
                </a:solidFill>
                <a:effectLst/>
                <a:latin typeface="Arial" panose="020B0604020202020204" pitchFamily="34" charset="0"/>
              </a:rPr>
              <a:t>Lead </a:t>
            </a:r>
            <a:r>
              <a:rPr lang="en-US" sz="2200" b="0" i="0" u="none" strike="noStrike" dirty="0">
                <a:solidFill>
                  <a:schemeClr val="bg1"/>
                </a:solidFill>
                <a:effectLst/>
                <a:latin typeface="Arial" panose="020B0604020202020204" pitchFamily="34" charset="0"/>
              </a:rPr>
              <a:t>-Their inspiration, education, and empowerment culminates into leadership, and this individual will go out into the world and inspire the next person, thus sharing and starting the whole cycle over again, so on, and so forth.</a:t>
            </a:r>
            <a:endParaRPr lang="en-US" sz="2200" dirty="0">
              <a:solidFill>
                <a:schemeClr val="bg1"/>
              </a:solidFill>
            </a:endParaRPr>
          </a:p>
        </p:txBody>
      </p:sp>
    </p:spTree>
    <p:extLst>
      <p:ext uri="{BB962C8B-B14F-4D97-AF65-F5344CB8AC3E}">
        <p14:creationId xmlns:p14="http://schemas.microsoft.com/office/powerpoint/2010/main" val="291034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3000">
              <a:schemeClr val="accent6">
                <a:lumMod val="75000"/>
              </a:schemeClr>
            </a:gs>
            <a:gs pos="55000">
              <a:schemeClr val="tx1"/>
            </a:gs>
            <a:gs pos="84000">
              <a:srgbClr val="7030A0"/>
            </a:gs>
            <a:gs pos="100000">
              <a:srgbClr val="7030A0">
                <a:alpha val="14000"/>
              </a:srgb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FFC77-6D70-4A12-96B4-1BFFF3C2271A}"/>
              </a:ext>
            </a:extLst>
          </p:cNvPr>
          <p:cNvSpPr>
            <a:spLocks noGrp="1"/>
          </p:cNvSpPr>
          <p:nvPr>
            <p:ph type="title"/>
          </p:nvPr>
        </p:nvSpPr>
        <p:spPr>
          <a:xfrm>
            <a:off x="831850" y="481014"/>
            <a:ext cx="10515600" cy="1166811"/>
          </a:xfrm>
        </p:spPr>
        <p:txBody>
          <a:bodyPr>
            <a:normAutofit/>
          </a:bodyPr>
          <a:lstStyle/>
          <a:p>
            <a:pPr algn="ctr"/>
            <a:r>
              <a:rPr lang="en-US" sz="6600" b="1" dirty="0">
                <a:latin typeface="Times New Roman" panose="02020603050405020304" pitchFamily="18" charset="0"/>
                <a:cs typeface="Times New Roman" panose="02020603050405020304" pitchFamily="18" charset="0"/>
              </a:rPr>
              <a:t>Our Programs</a:t>
            </a:r>
          </a:p>
        </p:txBody>
      </p:sp>
      <p:sp>
        <p:nvSpPr>
          <p:cNvPr id="4" name="Text Placeholder 3">
            <a:extLst>
              <a:ext uri="{FF2B5EF4-FFF2-40B4-BE49-F238E27FC236}">
                <a16:creationId xmlns:a16="http://schemas.microsoft.com/office/drawing/2014/main" id="{A4CCA53B-0781-4378-AE2F-190A1BC72E6E}"/>
              </a:ext>
            </a:extLst>
          </p:cNvPr>
          <p:cNvSpPr>
            <a:spLocks noGrp="1"/>
          </p:cNvSpPr>
          <p:nvPr>
            <p:ph type="body" idx="1"/>
          </p:nvPr>
        </p:nvSpPr>
        <p:spPr>
          <a:xfrm>
            <a:off x="838200" y="1808163"/>
            <a:ext cx="10515600" cy="4402137"/>
          </a:xfrm>
        </p:spPr>
        <p:txBody>
          <a:bodyPr>
            <a:normAutofit/>
          </a:bodyPr>
          <a:lstStyle/>
          <a:p>
            <a:pPr marL="457200" indent="-457200" rtl="0">
              <a:spcBef>
                <a:spcPts val="0"/>
              </a:spcBef>
              <a:spcAft>
                <a:spcPts val="0"/>
              </a:spcAft>
              <a:buFont typeface="Arial" panose="020B0604020202020204" pitchFamily="34" charset="0"/>
              <a:buChar char="•"/>
            </a:pPr>
            <a:r>
              <a:rPr lang="en-US" sz="3200" b="0" i="0" u="none" strike="noStrike" dirty="0">
                <a:solidFill>
                  <a:schemeClr val="bg1">
                    <a:lumMod val="95000"/>
                  </a:schemeClr>
                </a:solidFill>
                <a:effectLst/>
                <a:latin typeface="Arial" panose="020B0604020202020204" pitchFamily="34" charset="0"/>
              </a:rPr>
              <a:t>Individual lessons</a:t>
            </a:r>
          </a:p>
          <a:p>
            <a:pPr marL="914400" lvl="1" indent="-457200">
              <a:spcBef>
                <a:spcPts val="0"/>
              </a:spcBef>
              <a:buFont typeface="Arial" panose="020B0604020202020204" pitchFamily="34" charset="0"/>
              <a:buChar char="•"/>
            </a:pPr>
            <a:r>
              <a:rPr lang="en-US" sz="2400" b="0" i="0" u="none" strike="noStrike" dirty="0">
                <a:solidFill>
                  <a:schemeClr val="bg1">
                    <a:lumMod val="95000"/>
                  </a:schemeClr>
                </a:solidFill>
                <a:effectLst/>
                <a:latin typeface="Arial" panose="020B0604020202020204" pitchFamily="34" charset="0"/>
              </a:rPr>
              <a:t>Traditional instrument instruction</a:t>
            </a:r>
          </a:p>
          <a:p>
            <a:pPr marL="457200" indent="-457200" rtl="0">
              <a:spcBef>
                <a:spcPts val="0"/>
              </a:spcBef>
              <a:spcAft>
                <a:spcPts val="0"/>
              </a:spcAft>
              <a:buFont typeface="Arial" panose="020B0604020202020204" pitchFamily="34" charset="0"/>
              <a:buChar char="•"/>
            </a:pPr>
            <a:endParaRPr lang="en-US" sz="3200" dirty="0">
              <a:solidFill>
                <a:schemeClr val="bg1">
                  <a:lumMod val="95000"/>
                </a:schemeClr>
              </a:solidFill>
              <a:latin typeface="Arial" panose="020B0604020202020204" pitchFamily="34" charset="0"/>
            </a:endParaRPr>
          </a:p>
          <a:p>
            <a:pPr marL="457200" indent="-457200" rtl="0">
              <a:spcBef>
                <a:spcPts val="0"/>
              </a:spcBef>
              <a:spcAft>
                <a:spcPts val="0"/>
              </a:spcAft>
              <a:buFont typeface="Arial" panose="020B0604020202020204" pitchFamily="34" charset="0"/>
              <a:buChar char="•"/>
            </a:pPr>
            <a:r>
              <a:rPr lang="en-US" sz="3200" b="0" dirty="0">
                <a:solidFill>
                  <a:schemeClr val="bg1">
                    <a:lumMod val="95000"/>
                  </a:schemeClr>
                </a:solidFill>
                <a:effectLst/>
                <a:latin typeface="Arial" panose="020B0604020202020204" pitchFamily="34" charset="0"/>
              </a:rPr>
              <a:t>Group experiences</a:t>
            </a:r>
          </a:p>
          <a:p>
            <a:pPr marL="914400" lvl="1" indent="-457200">
              <a:spcBef>
                <a:spcPts val="0"/>
              </a:spcBef>
              <a:buFont typeface="Arial" panose="020B0604020202020204" pitchFamily="34" charset="0"/>
              <a:buChar char="•"/>
            </a:pPr>
            <a:r>
              <a:rPr lang="en-US" sz="2400" dirty="0">
                <a:solidFill>
                  <a:schemeClr val="bg1">
                    <a:lumMod val="95000"/>
                  </a:schemeClr>
                </a:solidFill>
                <a:latin typeface="Arial" panose="020B0604020202020204" pitchFamily="34" charset="0"/>
              </a:rPr>
              <a:t>Music Makers Club (ages 6-10)</a:t>
            </a:r>
          </a:p>
          <a:p>
            <a:pPr marL="914400" lvl="1" indent="-457200">
              <a:spcBef>
                <a:spcPts val="0"/>
              </a:spcBef>
              <a:buFont typeface="Arial" panose="020B0604020202020204" pitchFamily="34" charset="0"/>
              <a:buChar char="•"/>
            </a:pPr>
            <a:r>
              <a:rPr lang="en-US" sz="2400" dirty="0">
                <a:solidFill>
                  <a:schemeClr val="bg1">
                    <a:lumMod val="95000"/>
                  </a:schemeClr>
                </a:solidFill>
                <a:latin typeface="Arial" panose="020B0604020202020204" pitchFamily="34" charset="0"/>
              </a:rPr>
              <a:t>Creator Collab (ages 10-13)</a:t>
            </a:r>
          </a:p>
          <a:p>
            <a:pPr marL="914400" lvl="1" indent="-457200">
              <a:spcBef>
                <a:spcPts val="0"/>
              </a:spcBef>
              <a:buFont typeface="Arial" panose="020B0604020202020204" pitchFamily="34" charset="0"/>
              <a:buChar char="•"/>
            </a:pPr>
            <a:r>
              <a:rPr lang="en-US" sz="2400" b="0" dirty="0">
                <a:solidFill>
                  <a:schemeClr val="bg1">
                    <a:lumMod val="95000"/>
                  </a:schemeClr>
                </a:solidFill>
                <a:effectLst/>
                <a:latin typeface="Arial" panose="020B0604020202020204" pitchFamily="34" charset="0"/>
              </a:rPr>
              <a:t>Uke Jam</a:t>
            </a:r>
            <a:r>
              <a:rPr lang="en-US" sz="2400" dirty="0">
                <a:solidFill>
                  <a:schemeClr val="bg1">
                    <a:lumMod val="95000"/>
                  </a:schemeClr>
                </a:solidFill>
                <a:latin typeface="Arial" panose="020B0604020202020204" pitchFamily="34" charset="0"/>
              </a:rPr>
              <a:t>s (all ages)</a:t>
            </a:r>
          </a:p>
          <a:p>
            <a:pPr marL="914400" lvl="1" indent="-457200">
              <a:spcBef>
                <a:spcPts val="0"/>
              </a:spcBef>
              <a:buFont typeface="Arial" panose="020B0604020202020204" pitchFamily="34" charset="0"/>
              <a:buChar char="•"/>
            </a:pPr>
            <a:endParaRPr lang="en-US" sz="2800" b="0" dirty="0">
              <a:solidFill>
                <a:schemeClr val="bg1">
                  <a:lumMod val="95000"/>
                </a:schemeClr>
              </a:solidFill>
              <a:effectLst/>
            </a:endParaRPr>
          </a:p>
          <a:p>
            <a:pPr marL="342900" indent="-3429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 Vendor Collaborations</a:t>
            </a:r>
          </a:p>
          <a:p>
            <a:pPr marL="800100" lvl="1"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Holiday and seasonal workshops with our neighbors in the Arts District Liberty Station ranging from music, to drawing, to yoga and more!</a:t>
            </a:r>
          </a:p>
          <a:p>
            <a:endParaRPr lang="en-US" dirty="0"/>
          </a:p>
        </p:txBody>
      </p:sp>
    </p:spTree>
    <p:extLst>
      <p:ext uri="{BB962C8B-B14F-4D97-AF65-F5344CB8AC3E}">
        <p14:creationId xmlns:p14="http://schemas.microsoft.com/office/powerpoint/2010/main" val="1244152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3000">
              <a:schemeClr val="accent6">
                <a:lumMod val="75000"/>
              </a:schemeClr>
            </a:gs>
            <a:gs pos="55000">
              <a:schemeClr val="tx1"/>
            </a:gs>
            <a:gs pos="84000">
              <a:srgbClr val="7030A0"/>
            </a:gs>
            <a:gs pos="100000">
              <a:srgbClr val="7030A0">
                <a:alpha val="14000"/>
              </a:srgb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FFC77-6D70-4A12-96B4-1BFFF3C2271A}"/>
              </a:ext>
            </a:extLst>
          </p:cNvPr>
          <p:cNvSpPr>
            <a:spLocks noGrp="1"/>
          </p:cNvSpPr>
          <p:nvPr>
            <p:ph type="title"/>
          </p:nvPr>
        </p:nvSpPr>
        <p:spPr>
          <a:xfrm>
            <a:off x="831850" y="481014"/>
            <a:ext cx="10515600" cy="1166811"/>
          </a:xfrm>
        </p:spPr>
        <p:txBody>
          <a:bodyPr>
            <a:normAutofit/>
          </a:bodyPr>
          <a:lstStyle/>
          <a:p>
            <a:pPr algn="ctr"/>
            <a:r>
              <a:rPr lang="en-US" sz="6600" b="1" dirty="0">
                <a:latin typeface="Times New Roman" panose="02020603050405020304" pitchFamily="18" charset="0"/>
                <a:cs typeface="Times New Roman" panose="02020603050405020304" pitchFamily="18" charset="0"/>
              </a:rPr>
              <a:t>Our Programs cont.</a:t>
            </a:r>
          </a:p>
        </p:txBody>
      </p:sp>
      <p:sp>
        <p:nvSpPr>
          <p:cNvPr id="4" name="Text Placeholder 3">
            <a:extLst>
              <a:ext uri="{FF2B5EF4-FFF2-40B4-BE49-F238E27FC236}">
                <a16:creationId xmlns:a16="http://schemas.microsoft.com/office/drawing/2014/main" id="{A4CCA53B-0781-4378-AE2F-190A1BC72E6E}"/>
              </a:ext>
            </a:extLst>
          </p:cNvPr>
          <p:cNvSpPr>
            <a:spLocks noGrp="1"/>
          </p:cNvSpPr>
          <p:nvPr>
            <p:ph type="body" idx="1"/>
          </p:nvPr>
        </p:nvSpPr>
        <p:spPr>
          <a:xfrm>
            <a:off x="838200" y="1808163"/>
            <a:ext cx="10515600" cy="4402137"/>
          </a:xfrm>
        </p:spPr>
        <p:txBody>
          <a:bodyPr>
            <a:normAutofit fontScale="92500" lnSpcReduction="20000"/>
          </a:bodyPr>
          <a:lstStyle/>
          <a:p>
            <a:pPr marL="457200" indent="-457200" rtl="0">
              <a:spcBef>
                <a:spcPts val="0"/>
              </a:spcBef>
              <a:spcAft>
                <a:spcPts val="0"/>
              </a:spcAft>
              <a:buFont typeface="Arial" panose="020B0604020202020204" pitchFamily="34" charset="0"/>
              <a:buChar char="•"/>
            </a:pPr>
            <a:r>
              <a:rPr lang="en-US" sz="3200" b="0" i="0" u="none" strike="noStrike" dirty="0">
                <a:solidFill>
                  <a:schemeClr val="bg1">
                    <a:lumMod val="95000"/>
                  </a:schemeClr>
                </a:solidFill>
                <a:effectLst/>
                <a:latin typeface="Arial" panose="020B0604020202020204" pitchFamily="34" charset="0"/>
              </a:rPr>
              <a:t>Entertainment Services</a:t>
            </a:r>
          </a:p>
          <a:p>
            <a:pPr marL="914400" lvl="1" indent="-457200">
              <a:spcBef>
                <a:spcPts val="0"/>
              </a:spcBef>
              <a:buFont typeface="Arial" panose="020B0604020202020204" pitchFamily="34" charset="0"/>
              <a:buChar char="•"/>
            </a:pPr>
            <a:r>
              <a:rPr lang="en-US" sz="2400" b="0" i="0" u="none" strike="noStrike" dirty="0">
                <a:solidFill>
                  <a:schemeClr val="bg1">
                    <a:lumMod val="95000"/>
                  </a:schemeClr>
                </a:solidFill>
                <a:effectLst/>
                <a:latin typeface="Arial" panose="020B0604020202020204" pitchFamily="34" charset="0"/>
              </a:rPr>
              <a:t>Kid concerts and recitals</a:t>
            </a:r>
          </a:p>
          <a:p>
            <a:pPr marL="914400" lvl="1" indent="-457200">
              <a:spcBef>
                <a:spcPts val="0"/>
              </a:spcBef>
              <a:buFont typeface="Arial" panose="020B0604020202020204" pitchFamily="34" charset="0"/>
              <a:buChar char="•"/>
            </a:pPr>
            <a:r>
              <a:rPr lang="en-US" sz="2400" b="0" i="0" u="none" strike="noStrike" dirty="0">
                <a:solidFill>
                  <a:schemeClr val="bg1">
                    <a:lumMod val="95000"/>
                  </a:schemeClr>
                </a:solidFill>
                <a:effectLst/>
                <a:latin typeface="Arial" panose="020B0604020202020204" pitchFamily="34" charset="0"/>
              </a:rPr>
              <a:t>Musical acts</a:t>
            </a:r>
          </a:p>
          <a:p>
            <a:pPr marL="914400" lvl="1" indent="-457200">
              <a:spcBef>
                <a:spcPts val="0"/>
              </a:spcBef>
              <a:buFont typeface="Arial" panose="020B0604020202020204" pitchFamily="34" charset="0"/>
              <a:buChar char="•"/>
            </a:pPr>
            <a:r>
              <a:rPr lang="en-US" sz="2400" b="0" i="0" u="none" strike="noStrike" dirty="0">
                <a:solidFill>
                  <a:schemeClr val="bg1">
                    <a:lumMod val="95000"/>
                  </a:schemeClr>
                </a:solidFill>
                <a:effectLst/>
                <a:latin typeface="Arial" panose="020B0604020202020204" pitchFamily="34" charset="0"/>
              </a:rPr>
              <a:t>Event productions</a:t>
            </a:r>
          </a:p>
          <a:p>
            <a:pPr marL="457200" indent="-457200" rtl="0">
              <a:spcBef>
                <a:spcPts val="0"/>
              </a:spcBef>
              <a:spcAft>
                <a:spcPts val="0"/>
              </a:spcAft>
              <a:buFont typeface="Arial" panose="020B0604020202020204" pitchFamily="34" charset="0"/>
              <a:buChar char="•"/>
            </a:pPr>
            <a:endParaRPr lang="en-US" sz="3200" dirty="0">
              <a:solidFill>
                <a:schemeClr val="bg1">
                  <a:lumMod val="95000"/>
                </a:schemeClr>
              </a:solidFill>
              <a:latin typeface="Arial" panose="020B0604020202020204" pitchFamily="34" charset="0"/>
            </a:endParaRPr>
          </a:p>
          <a:p>
            <a:pPr marL="457200" indent="-457200" rtl="0">
              <a:spcBef>
                <a:spcPts val="0"/>
              </a:spcBef>
              <a:spcAft>
                <a:spcPts val="0"/>
              </a:spcAft>
              <a:buFont typeface="Arial" panose="020B0604020202020204" pitchFamily="34" charset="0"/>
              <a:buChar char="•"/>
            </a:pPr>
            <a:r>
              <a:rPr lang="en-US" sz="3200" b="0" dirty="0">
                <a:solidFill>
                  <a:schemeClr val="bg1">
                    <a:lumMod val="95000"/>
                  </a:schemeClr>
                </a:solidFill>
                <a:effectLst/>
                <a:latin typeface="Arial" panose="020B0604020202020204" pitchFamily="34" charset="0"/>
              </a:rPr>
              <a:t>Supplemental Music Education</a:t>
            </a:r>
          </a:p>
          <a:p>
            <a:pPr marL="914400" lvl="1" indent="-457200">
              <a:spcBef>
                <a:spcPts val="0"/>
              </a:spcBef>
              <a:buFont typeface="Arial" panose="020B0604020202020204" pitchFamily="34" charset="0"/>
              <a:buChar char="•"/>
            </a:pPr>
            <a:r>
              <a:rPr lang="en-US" sz="2400" dirty="0">
                <a:solidFill>
                  <a:schemeClr val="bg1">
                    <a:lumMod val="95000"/>
                  </a:schemeClr>
                </a:solidFill>
                <a:latin typeface="Arial" panose="020B0604020202020204" pitchFamily="34" charset="0"/>
              </a:rPr>
              <a:t>Charter school services</a:t>
            </a:r>
          </a:p>
          <a:p>
            <a:pPr marL="914400" lvl="1" indent="-457200">
              <a:spcBef>
                <a:spcPts val="0"/>
              </a:spcBef>
              <a:buFont typeface="Arial" panose="020B0604020202020204" pitchFamily="34" charset="0"/>
              <a:buChar char="•"/>
            </a:pPr>
            <a:r>
              <a:rPr lang="en-US" sz="2400" dirty="0">
                <a:solidFill>
                  <a:schemeClr val="bg1">
                    <a:lumMod val="95000"/>
                  </a:schemeClr>
                </a:solidFill>
                <a:latin typeface="Arial" panose="020B0604020202020204" pitchFamily="34" charset="0"/>
              </a:rPr>
              <a:t>Home school programs</a:t>
            </a:r>
          </a:p>
          <a:p>
            <a:pPr marL="914400" lvl="1" indent="-457200">
              <a:spcBef>
                <a:spcPts val="0"/>
              </a:spcBef>
              <a:buFont typeface="Arial" panose="020B0604020202020204" pitchFamily="34" charset="0"/>
              <a:buChar char="•"/>
            </a:pPr>
            <a:r>
              <a:rPr lang="en-US" sz="2400" dirty="0">
                <a:solidFill>
                  <a:schemeClr val="bg1">
                    <a:lumMod val="95000"/>
                  </a:schemeClr>
                </a:solidFill>
                <a:latin typeface="Arial" panose="020B0604020202020204" pitchFamily="34" charset="0"/>
              </a:rPr>
              <a:t>In person or online</a:t>
            </a:r>
          </a:p>
          <a:p>
            <a:pPr marL="914400" lvl="1" indent="-457200">
              <a:spcBef>
                <a:spcPts val="0"/>
              </a:spcBef>
              <a:buFont typeface="Arial" panose="020B0604020202020204" pitchFamily="34" charset="0"/>
              <a:buChar char="•"/>
            </a:pPr>
            <a:endParaRPr lang="en-US" sz="2800" b="0" dirty="0">
              <a:solidFill>
                <a:schemeClr val="bg1">
                  <a:lumMod val="95000"/>
                </a:schemeClr>
              </a:solidFill>
              <a:effectLst/>
            </a:endParaRPr>
          </a:p>
          <a:p>
            <a:pPr marL="342900" indent="-3429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 Miscellaneous</a:t>
            </a:r>
          </a:p>
          <a:p>
            <a:pPr marL="800100" lvl="1"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Instrument setups &amp; repairs</a:t>
            </a:r>
          </a:p>
          <a:p>
            <a:pPr marL="800100" lvl="1"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Retail</a:t>
            </a:r>
          </a:p>
          <a:p>
            <a:pPr marL="800100" lvl="1"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Equipment &amp; facility rentals</a:t>
            </a:r>
          </a:p>
          <a:p>
            <a:pPr marL="800100" lvl="1"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Video &amp; streaming</a:t>
            </a:r>
          </a:p>
          <a:p>
            <a:endParaRPr lang="en-US" dirty="0"/>
          </a:p>
        </p:txBody>
      </p:sp>
    </p:spTree>
    <p:extLst>
      <p:ext uri="{BB962C8B-B14F-4D97-AF65-F5344CB8AC3E}">
        <p14:creationId xmlns:p14="http://schemas.microsoft.com/office/powerpoint/2010/main" val="2438214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3000">
              <a:schemeClr val="accent6">
                <a:lumMod val="75000"/>
              </a:schemeClr>
            </a:gs>
            <a:gs pos="55000">
              <a:schemeClr val="tx1"/>
            </a:gs>
            <a:gs pos="84000">
              <a:srgbClr val="7030A0"/>
            </a:gs>
            <a:gs pos="100000">
              <a:srgbClr val="7030A0">
                <a:alpha val="14000"/>
              </a:srgb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61D4CE-AD1F-4F7B-8C71-D4D2F33234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225" y="0"/>
            <a:ext cx="9115425" cy="6836569"/>
          </a:xfrm>
          <a:prstGeom prst="rect">
            <a:avLst/>
          </a:prstGeom>
          <a:effectLst>
            <a:softEdge rad="228600"/>
          </a:effectLst>
        </p:spPr>
      </p:pic>
    </p:spTree>
    <p:extLst>
      <p:ext uri="{BB962C8B-B14F-4D97-AF65-F5344CB8AC3E}">
        <p14:creationId xmlns:p14="http://schemas.microsoft.com/office/powerpoint/2010/main" val="2848702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23000">
              <a:schemeClr val="accent6">
                <a:lumMod val="75000"/>
              </a:schemeClr>
            </a:gs>
            <a:gs pos="55000">
              <a:schemeClr val="tx1"/>
            </a:gs>
            <a:gs pos="84000">
              <a:srgbClr val="7030A0"/>
            </a:gs>
            <a:gs pos="100000">
              <a:srgbClr val="7030A0">
                <a:alpha val="14000"/>
              </a:srgb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FFC77-6D70-4A12-96B4-1BFFF3C2271A}"/>
              </a:ext>
            </a:extLst>
          </p:cNvPr>
          <p:cNvSpPr>
            <a:spLocks noGrp="1"/>
          </p:cNvSpPr>
          <p:nvPr>
            <p:ph type="title"/>
          </p:nvPr>
        </p:nvSpPr>
        <p:spPr>
          <a:xfrm>
            <a:off x="831850" y="481014"/>
            <a:ext cx="10515600" cy="1166811"/>
          </a:xfrm>
        </p:spPr>
        <p:txBody>
          <a:bodyPr>
            <a:normAutofit/>
          </a:bodyPr>
          <a:lstStyle/>
          <a:p>
            <a:pPr algn="ctr"/>
            <a:r>
              <a:rPr lang="en-US" sz="6600" b="1" dirty="0">
                <a:latin typeface="Times New Roman" panose="02020603050405020304" pitchFamily="18" charset="0"/>
                <a:cs typeface="Times New Roman" panose="02020603050405020304" pitchFamily="18" charset="0"/>
              </a:rPr>
              <a:t>Affiliates</a:t>
            </a:r>
          </a:p>
        </p:txBody>
      </p:sp>
      <p:sp>
        <p:nvSpPr>
          <p:cNvPr id="4" name="Text Placeholder 3">
            <a:extLst>
              <a:ext uri="{FF2B5EF4-FFF2-40B4-BE49-F238E27FC236}">
                <a16:creationId xmlns:a16="http://schemas.microsoft.com/office/drawing/2014/main" id="{A4CCA53B-0781-4378-AE2F-190A1BC72E6E}"/>
              </a:ext>
            </a:extLst>
          </p:cNvPr>
          <p:cNvSpPr>
            <a:spLocks noGrp="1"/>
          </p:cNvSpPr>
          <p:nvPr>
            <p:ph type="body" idx="1"/>
          </p:nvPr>
        </p:nvSpPr>
        <p:spPr>
          <a:xfrm>
            <a:off x="838200" y="1808163"/>
            <a:ext cx="10515600" cy="4402137"/>
          </a:xfrm>
        </p:spPr>
        <p:txBody>
          <a:bodyPr>
            <a:normAutofit/>
          </a:bodyPr>
          <a:lstStyle/>
          <a:p>
            <a:pPr marL="457200" indent="-457200" rtl="0">
              <a:spcBef>
                <a:spcPts val="0"/>
              </a:spcBef>
              <a:spcAft>
                <a:spcPts val="0"/>
              </a:spcAft>
              <a:buFont typeface="Arial" panose="020B0604020202020204" pitchFamily="34" charset="0"/>
              <a:buChar char="•"/>
            </a:pPr>
            <a:r>
              <a:rPr lang="en-US" sz="2800" b="0" i="0" u="none" strike="noStrike" dirty="0">
                <a:solidFill>
                  <a:schemeClr val="bg1">
                    <a:lumMod val="95000"/>
                  </a:schemeClr>
                </a:solidFill>
                <a:effectLst/>
                <a:latin typeface="Arial" panose="020B0604020202020204" pitchFamily="34" charset="0"/>
              </a:rPr>
              <a:t>Julian Charter Schools</a:t>
            </a:r>
          </a:p>
          <a:p>
            <a:pPr marL="457200" indent="-457200" rtl="0">
              <a:spcBef>
                <a:spcPts val="0"/>
              </a:spcBef>
              <a:spcAft>
                <a:spcPts val="0"/>
              </a:spcAft>
              <a:buFont typeface="Arial" panose="020B0604020202020204" pitchFamily="34" charset="0"/>
              <a:buChar char="•"/>
            </a:pPr>
            <a:endParaRPr lang="en-US" sz="2800" dirty="0">
              <a:solidFill>
                <a:schemeClr val="bg1">
                  <a:lumMod val="95000"/>
                </a:schemeClr>
              </a:solidFill>
              <a:latin typeface="Arial" panose="020B0604020202020204" pitchFamily="34" charset="0"/>
              <a:cs typeface="Arial" panose="020B0604020202020204" pitchFamily="34" charset="0"/>
            </a:endParaRPr>
          </a:p>
          <a:p>
            <a:pPr marL="457200" indent="-457200" rtl="0">
              <a:spcBef>
                <a:spcPts val="0"/>
              </a:spcBef>
              <a:spcAft>
                <a:spcPts val="0"/>
              </a:spcAft>
              <a:buFont typeface="Arial" panose="020B0604020202020204" pitchFamily="34" charset="0"/>
              <a:buChar char="•"/>
            </a:pPr>
            <a:r>
              <a:rPr lang="en-US" sz="2800" dirty="0">
                <a:solidFill>
                  <a:schemeClr val="bg1">
                    <a:lumMod val="95000"/>
                  </a:schemeClr>
                </a:solidFill>
                <a:latin typeface="Arial" panose="020B0604020202020204" pitchFamily="34" charset="0"/>
                <a:cs typeface="Arial" panose="020B0604020202020204" pitchFamily="34" charset="0"/>
              </a:rPr>
              <a:t>Pacific Coast Academy</a:t>
            </a:r>
          </a:p>
          <a:p>
            <a:pPr marL="457200" indent="-457200" rtl="0">
              <a:spcBef>
                <a:spcPts val="0"/>
              </a:spcBef>
              <a:spcAft>
                <a:spcPts val="0"/>
              </a:spcAft>
              <a:buFont typeface="Arial" panose="020B0604020202020204" pitchFamily="34" charset="0"/>
              <a:buChar char="•"/>
            </a:pPr>
            <a:endParaRPr lang="en-US" sz="2800" dirty="0">
              <a:solidFill>
                <a:schemeClr val="bg1">
                  <a:lumMod val="95000"/>
                </a:schemeClr>
              </a:solidFill>
              <a:latin typeface="Arial" panose="020B0604020202020204" pitchFamily="34" charset="0"/>
              <a:cs typeface="Arial" panose="020B0604020202020204" pitchFamily="34" charset="0"/>
            </a:endParaRPr>
          </a:p>
          <a:p>
            <a:pPr marL="457200" indent="-457200" rtl="0">
              <a:spcBef>
                <a:spcPts val="0"/>
              </a:spcBef>
              <a:spcAft>
                <a:spcPts val="0"/>
              </a:spcAft>
              <a:buFont typeface="Arial" panose="020B0604020202020204" pitchFamily="34" charset="0"/>
              <a:buChar char="•"/>
            </a:pPr>
            <a:r>
              <a:rPr lang="en-US" sz="2800" dirty="0">
                <a:solidFill>
                  <a:schemeClr val="bg1">
                    <a:lumMod val="95000"/>
                  </a:schemeClr>
                </a:solidFill>
                <a:latin typeface="Arial" panose="020B0604020202020204" pitchFamily="34" charset="0"/>
                <a:cs typeface="Arial" panose="020B0604020202020204" pitchFamily="34" charset="0"/>
              </a:rPr>
              <a:t>Advocacy For Youth</a:t>
            </a:r>
          </a:p>
          <a:p>
            <a:pPr marL="457200" indent="-457200" rtl="0">
              <a:spcBef>
                <a:spcPts val="0"/>
              </a:spcBef>
              <a:spcAft>
                <a:spcPts val="0"/>
              </a:spcAft>
              <a:buFont typeface="Arial" panose="020B0604020202020204" pitchFamily="34" charset="0"/>
              <a:buChar char="•"/>
            </a:pPr>
            <a:endParaRPr lang="en-US" sz="2800" dirty="0">
              <a:solidFill>
                <a:schemeClr val="bg1">
                  <a:lumMod val="95000"/>
                </a:schemeClr>
              </a:solidFill>
              <a:latin typeface="Arial" panose="020B0604020202020204" pitchFamily="34" charset="0"/>
              <a:cs typeface="Arial" panose="020B0604020202020204" pitchFamily="34" charset="0"/>
            </a:endParaRPr>
          </a:p>
          <a:p>
            <a:pPr marL="457200" indent="-457200" rtl="0">
              <a:spcBef>
                <a:spcPts val="0"/>
              </a:spcBef>
              <a:spcAft>
                <a:spcPts val="0"/>
              </a:spcAft>
              <a:buFont typeface="Arial" panose="020B0604020202020204" pitchFamily="34" charset="0"/>
              <a:buChar char="•"/>
            </a:pPr>
            <a:r>
              <a:rPr lang="en-US" sz="2800" dirty="0">
                <a:solidFill>
                  <a:schemeClr val="bg1">
                    <a:lumMod val="95000"/>
                  </a:schemeClr>
                </a:solidFill>
                <a:latin typeface="Arial" panose="020B0604020202020204" pitchFamily="34" charset="0"/>
                <a:cs typeface="Arial" panose="020B0604020202020204" pitchFamily="34" charset="0"/>
              </a:rPr>
              <a:t>Liberty Schools</a:t>
            </a:r>
          </a:p>
          <a:p>
            <a:pPr marL="457200" indent="-457200" rtl="0">
              <a:spcBef>
                <a:spcPts val="0"/>
              </a:spcBef>
              <a:spcAft>
                <a:spcPts val="0"/>
              </a:spcAft>
              <a:buFont typeface="Arial" panose="020B0604020202020204" pitchFamily="34" charset="0"/>
              <a:buChar char="•"/>
            </a:pPr>
            <a:endParaRPr lang="en-US" sz="2800" dirty="0">
              <a:solidFill>
                <a:schemeClr val="bg1">
                  <a:lumMod val="95000"/>
                </a:schemeClr>
              </a:solidFill>
              <a:latin typeface="Arial" panose="020B0604020202020204" pitchFamily="34" charset="0"/>
              <a:cs typeface="Arial" panose="020B0604020202020204" pitchFamily="34" charset="0"/>
            </a:endParaRPr>
          </a:p>
          <a:p>
            <a:pPr marL="457200" indent="-457200" rtl="0">
              <a:spcBef>
                <a:spcPts val="0"/>
              </a:spcBef>
              <a:spcAft>
                <a:spcPts val="0"/>
              </a:spcAft>
              <a:buFont typeface="Arial" panose="020B0604020202020204" pitchFamily="34" charset="0"/>
              <a:buChar char="•"/>
            </a:pPr>
            <a:r>
              <a:rPr lang="en-US" sz="2800" dirty="0">
                <a:solidFill>
                  <a:schemeClr val="bg1">
                    <a:lumMod val="95000"/>
                  </a:schemeClr>
                </a:solidFill>
                <a:latin typeface="Arial" panose="020B0604020202020204" pitchFamily="34" charset="0"/>
                <a:cs typeface="Arial" panose="020B0604020202020204" pitchFamily="34" charset="0"/>
              </a:rPr>
              <a:t>Friends of NTC</a:t>
            </a:r>
          </a:p>
          <a:p>
            <a:pPr marL="457200" indent="-457200" rtl="0">
              <a:spcBef>
                <a:spcPts val="0"/>
              </a:spcBef>
              <a:spcAft>
                <a:spcPts val="0"/>
              </a:spcAft>
              <a:buFont typeface="Arial" panose="020B0604020202020204" pitchFamily="34" charset="0"/>
              <a:buChar char="•"/>
            </a:pPr>
            <a:endParaRPr lang="en-US" sz="2800" dirty="0">
              <a:solidFill>
                <a:schemeClr val="bg1">
                  <a:lumMod val="95000"/>
                </a:schemeClr>
              </a:solidFill>
              <a:latin typeface="Arial" panose="020B0604020202020204" pitchFamily="34" charset="0"/>
              <a:cs typeface="Arial" panose="020B0604020202020204" pitchFamily="34" charset="0"/>
            </a:endParaRPr>
          </a:p>
          <a:p>
            <a:pPr marL="457200" indent="-457200" rtl="0">
              <a:spcBef>
                <a:spcPts val="0"/>
              </a:spcBef>
              <a:spcAft>
                <a:spcPts val="0"/>
              </a:spcAft>
              <a:buFont typeface="Arial" panose="020B0604020202020204" pitchFamily="34" charset="0"/>
              <a:buChar char="•"/>
            </a:pPr>
            <a:r>
              <a:rPr lang="en-US" sz="2800" dirty="0">
                <a:solidFill>
                  <a:schemeClr val="bg1">
                    <a:lumMod val="95000"/>
                  </a:schemeClr>
                </a:solidFill>
                <a:latin typeface="Arial" panose="020B0604020202020204" pitchFamily="34" charset="0"/>
                <a:cs typeface="Arial" panose="020B0604020202020204" pitchFamily="34" charset="0"/>
              </a:rPr>
              <a:t>Neighboring vendors within the Arts District Liberty Station</a:t>
            </a:r>
            <a:endParaRPr lang="en-US" sz="2800" dirty="0">
              <a:solidFill>
                <a:schemeClr val="bg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91129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23000">
              <a:schemeClr val="accent6">
                <a:lumMod val="75000"/>
              </a:schemeClr>
            </a:gs>
            <a:gs pos="55000">
              <a:schemeClr val="tx1"/>
            </a:gs>
            <a:gs pos="84000">
              <a:srgbClr val="7030A0"/>
            </a:gs>
            <a:gs pos="100000">
              <a:srgbClr val="7030A0">
                <a:alpha val="14000"/>
              </a:srgb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797755-811D-4E95-B5CE-3C749B0D2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14" y="0"/>
            <a:ext cx="10384972" cy="6858000"/>
          </a:xfrm>
          <a:prstGeom prst="rect">
            <a:avLst/>
          </a:prstGeom>
          <a:effectLst>
            <a:softEdge rad="190500"/>
          </a:effectLst>
        </p:spPr>
      </p:pic>
    </p:spTree>
    <p:extLst>
      <p:ext uri="{BB962C8B-B14F-4D97-AF65-F5344CB8AC3E}">
        <p14:creationId xmlns:p14="http://schemas.microsoft.com/office/powerpoint/2010/main" val="11011318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315</Words>
  <Application>Microsoft Office PowerPoint</Application>
  <PresentationFormat>Widescreen</PresentationFormat>
  <Paragraphs>58</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PowerPoint Presentation</vt:lpstr>
      <vt:lpstr>Who are we?</vt:lpstr>
      <vt:lpstr>What do we do?</vt:lpstr>
      <vt:lpstr>Our Core Values</vt:lpstr>
      <vt:lpstr>Our Programs</vt:lpstr>
      <vt:lpstr>Our Programs cont.</vt:lpstr>
      <vt:lpstr>PowerPoint Presentation</vt:lpstr>
      <vt:lpstr>Affiliates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Enright</dc:creator>
  <cp:lastModifiedBy>Richard Enright</cp:lastModifiedBy>
  <cp:revision>3</cp:revision>
  <dcterms:created xsi:type="dcterms:W3CDTF">2021-10-30T18:43:08Z</dcterms:created>
  <dcterms:modified xsi:type="dcterms:W3CDTF">2021-11-04T14:50:53Z</dcterms:modified>
</cp:coreProperties>
</file>